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6" r:id="rId2"/>
    <p:sldMasterId id="2147483711" r:id="rId3"/>
    <p:sldMasterId id="2147483737" r:id="rId4"/>
    <p:sldMasterId id="2147483750" r:id="rId5"/>
  </p:sldMasterIdLst>
  <p:notesMasterIdLst>
    <p:notesMasterId r:id="rId43"/>
  </p:notesMasterIdLst>
  <p:sldIdLst>
    <p:sldId id="355" r:id="rId6"/>
    <p:sldId id="359" r:id="rId7"/>
    <p:sldId id="385" r:id="rId8"/>
    <p:sldId id="392" r:id="rId9"/>
    <p:sldId id="393" r:id="rId10"/>
    <p:sldId id="362" r:id="rId11"/>
    <p:sldId id="391" r:id="rId12"/>
    <p:sldId id="394" r:id="rId13"/>
    <p:sldId id="363" r:id="rId14"/>
    <p:sldId id="395" r:id="rId15"/>
    <p:sldId id="364" r:id="rId16"/>
    <p:sldId id="396" r:id="rId17"/>
    <p:sldId id="387" r:id="rId18"/>
    <p:sldId id="388" r:id="rId19"/>
    <p:sldId id="403" r:id="rId20"/>
    <p:sldId id="397" r:id="rId21"/>
    <p:sldId id="398" r:id="rId22"/>
    <p:sldId id="399" r:id="rId23"/>
    <p:sldId id="400" r:id="rId24"/>
    <p:sldId id="401" r:id="rId25"/>
    <p:sldId id="371" r:id="rId26"/>
    <p:sldId id="372" r:id="rId27"/>
    <p:sldId id="411" r:id="rId28"/>
    <p:sldId id="373" r:id="rId29"/>
    <p:sldId id="410" r:id="rId30"/>
    <p:sldId id="375" r:id="rId31"/>
    <p:sldId id="377" r:id="rId32"/>
    <p:sldId id="378" r:id="rId33"/>
    <p:sldId id="384" r:id="rId34"/>
    <p:sldId id="382" r:id="rId35"/>
    <p:sldId id="405" r:id="rId36"/>
    <p:sldId id="383" r:id="rId37"/>
    <p:sldId id="406" r:id="rId38"/>
    <p:sldId id="407" r:id="rId39"/>
    <p:sldId id="408" r:id="rId40"/>
    <p:sldId id="409" r:id="rId41"/>
    <p:sldId id="389" r:id="rId42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44"/>
    </p:embeddedFont>
    <p:embeddedFont>
      <p:font typeface="HP001 4 hàng" panose="020B0603050302020204" pitchFamily="34" charset="0"/>
      <p:regular r:id="rId45"/>
      <p:bold r:id="rId46"/>
    </p:embeddedFont>
    <p:embeddedFont>
      <p:font typeface="Kalam" panose="020B0604020202020204" charset="0"/>
      <p:regular r:id="rId47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HP001 5 hàng" panose="020B0603050302020204" pitchFamily="34" charset="0"/>
      <p:regular r:id="rId53"/>
      <p:bold r:id="rId54"/>
    </p:embeddedFont>
    <p:embeddedFont>
      <p:font typeface="Montserrat" panose="020B060402020202020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B036"/>
    <a:srgbClr val="B7D574"/>
    <a:srgbClr val="000000"/>
    <a:srgbClr val="7EA131"/>
    <a:srgbClr val="CC7500"/>
    <a:srgbClr val="1E5CC1"/>
    <a:srgbClr val="FB5B53"/>
    <a:srgbClr val="FB4C43"/>
    <a:srgbClr val="6FC9C7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18" autoAdjust="0"/>
  </p:normalViewPr>
  <p:slideViewPr>
    <p:cSldViewPr snapToGrid="0">
      <p:cViewPr varScale="1">
        <p:scale>
          <a:sx n="85" d="100"/>
          <a:sy n="85" d="100"/>
        </p:scale>
        <p:origin x="408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font" Target="fonts/font1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3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3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52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60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855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5460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058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1492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526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8102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5925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452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699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3819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91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6128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5018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890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33373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1738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0871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5852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2010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6740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10751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59C6F32-809B-4A83-821D-D07C0E8E5FD3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3/7/2023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D247BC8-A6CA-494E-BB60-552F2E01048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863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1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5833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93022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8493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068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7072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0016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0012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10019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7325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4324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59C6F32-809B-4A83-821D-D07C0E8E5FD3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3/7/2023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D247BC8-A6CA-494E-BB60-552F2E01048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1766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67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192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66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80346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81220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79191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15351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92881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93866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9342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85912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59C6F32-809B-4A83-821D-D07C0E8E5FD3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3/7/2023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D247BC8-A6CA-494E-BB60-552F2E01048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03338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58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TextBox 7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709" r:id="rId11"/>
    <p:sldLayoutId id="214748371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3821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TextBox 7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40166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TextBox 7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15760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TextBox 7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31202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microsoft.com/office/2007/relationships/hdphoto" Target="../media/hdphoto9.wdp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5" Type="http://schemas.microsoft.com/office/2007/relationships/hdphoto" Target="../media/hdphoto9.wdp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5" Type="http://schemas.microsoft.com/office/2007/relationships/hdphoto" Target="../media/hdphoto9.wdp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9.wdp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70" y="273526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57690" y="1658679"/>
            <a:ext cx="18257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HÀNH TINH XANH CỦA EM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3165374" y="471948"/>
            <a:ext cx="4350836" cy="4260536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8504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374898" y="318886"/>
            <a:ext cx="8246962" cy="4470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81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  <a:sym typeface="Arial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99" y="117576"/>
            <a:ext cx="7907348" cy="50585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2275" y="2400512"/>
            <a:ext cx="8402262" cy="10634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Trả</a:t>
            </a:r>
            <a:r>
              <a:rPr kumimoji="0" lang="en-US" altLang="zh-CN" sz="4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kumimoji="0" lang="en-US" altLang="zh-CN" sz="4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hỏi</a:t>
            </a:r>
            <a:endParaRPr kumimoji="0" lang="zh-CN" alt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7977897" y="29586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11" y="184156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048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5" t="20433" r="84827" b="75049"/>
          <a:stretch/>
        </p:blipFill>
        <p:spPr bwMode="auto">
          <a:xfrm>
            <a:off x="104281" y="80668"/>
            <a:ext cx="747713" cy="728662"/>
          </a:xfrm>
          <a:prstGeom prst="roundRect">
            <a:avLst>
              <a:gd name="adj" fmla="val 3300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132461" y="444999"/>
            <a:ext cx="7048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51994" y="1680411"/>
            <a:ext cx="74667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51994" y="2915823"/>
            <a:ext cx="7688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60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5" t="20433" r="84827" b="75049"/>
          <a:stretch/>
        </p:blipFill>
        <p:spPr bwMode="auto">
          <a:xfrm>
            <a:off x="104281" y="80668"/>
            <a:ext cx="747713" cy="728662"/>
          </a:xfrm>
          <a:prstGeom prst="roundRect">
            <a:avLst>
              <a:gd name="adj" fmla="val 3300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06069" y="326227"/>
            <a:ext cx="7518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177047" y="1339744"/>
            <a:ext cx="32529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dông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116178" y="1339744"/>
            <a:ext cx="27851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52338" y="3732947"/>
            <a:ext cx="8008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vắng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tanh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80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26623" y="397923"/>
            <a:ext cx="7885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3346543" y="921143"/>
            <a:ext cx="46544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6623" y="3167912"/>
            <a:ext cx="82167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1022" y="3264576"/>
            <a:ext cx="416379" cy="41637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79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84990" y="462664"/>
            <a:ext cx="7661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qua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3205491" y="1416771"/>
            <a:ext cx="24110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lề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684990" y="2911182"/>
            <a:ext cx="79823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giả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giữ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gìn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đẹp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9932" y="466927"/>
            <a:ext cx="3784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Nội</a:t>
            </a: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dung </a:t>
            </a:r>
            <a:r>
              <a:rPr lang="en-US" sz="36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bài</a:t>
            </a: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đọc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1712" y="1913106"/>
            <a:ext cx="7339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Công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việc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thầm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lặng</a:t>
            </a:r>
            <a:r>
              <a:rPr lang="en-US" sz="3600" dirty="0" smtClean="0">
                <a:solidFill>
                  <a:srgbClr val="FF0000"/>
                </a:solidFill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</a:rPr>
              <a:t>vất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vả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nhưng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đầy</a:t>
            </a:r>
            <a:r>
              <a:rPr lang="en-US" sz="3600" dirty="0" smtClean="0">
                <a:solidFill>
                  <a:srgbClr val="FF0000"/>
                </a:solidFill>
              </a:rPr>
              <a:t> ý </a:t>
            </a:r>
            <a:r>
              <a:rPr lang="en-US" sz="3600" dirty="0" err="1" smtClean="0">
                <a:solidFill>
                  <a:srgbClr val="FF0000"/>
                </a:solidFill>
              </a:rPr>
              <a:t>nghĩa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chị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lao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công</a:t>
            </a:r>
            <a:r>
              <a:rPr lang="en-US" sz="3600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7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374898" y="318886"/>
            <a:ext cx="8246962" cy="4470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81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  <a:sym typeface="Arial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99" y="117576"/>
            <a:ext cx="7907348" cy="50585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765" y="2002434"/>
            <a:ext cx="8402262" cy="15487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kumimoji="0" lang="en-US" altLang="zh-CN" sz="7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kumimoji="0" lang="en-US" altLang="zh-CN" sz="7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endParaRPr kumimoji="0" lang="zh-CN" altLang="en-US" sz="7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7977897" y="29586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11" y="184156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264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450795" y="179537"/>
            <a:ext cx="2271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Tiếng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chổi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59002" y="638102"/>
            <a:ext cx="29917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Những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hè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ve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ngủ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Tôi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lắng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nghe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đường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Trần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Phú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Tiếng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chổi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tre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Xao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xác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Hàng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me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Tiếng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chổi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tre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hè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Quét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rác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10972" y="648653"/>
            <a:ext cx="32400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Những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đông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dông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tắt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Tôi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đứng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trông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đường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lặng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ngắt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Chị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công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Như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sắt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Như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đồng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Chị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đông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Quét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rác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627947" y="638102"/>
            <a:ext cx="245768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Nhớ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nghe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Tiếng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chổi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tre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Chị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quét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Những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hè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rét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Tiếng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chổi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tre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Sớm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tối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về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Giữ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sạch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lề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Đẹp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lối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!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124505" y="720800"/>
            <a:ext cx="274320" cy="27432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3186127" y="720800"/>
            <a:ext cx="274320" cy="27432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6323539" y="720800"/>
            <a:ext cx="274320" cy="27432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946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374898" y="318886"/>
            <a:ext cx="8246962" cy="4470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81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  <a:sym typeface="Arial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99" y="117576"/>
            <a:ext cx="7907348" cy="50585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9598" y="2433491"/>
            <a:ext cx="8402262" cy="8435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713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kumimoji="0" lang="en-US" altLang="zh-CN" sz="3713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713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r>
              <a:rPr kumimoji="0" lang="en-US" altLang="zh-CN" sz="3713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713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</a:t>
            </a:r>
            <a:r>
              <a:rPr kumimoji="0" lang="en-US" altLang="zh-CN" sz="3713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713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văn</a:t>
            </a:r>
            <a:r>
              <a:rPr kumimoji="0" lang="en-US" altLang="zh-CN" sz="3713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713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bản</a:t>
            </a:r>
            <a:r>
              <a:rPr kumimoji="0" lang="en-US" altLang="zh-CN" sz="3713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713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endParaRPr kumimoji="0" lang="zh-CN" altLang="en-US" sz="3713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7977897" y="29586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11" y="184156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376" y="1181308"/>
            <a:ext cx="1085356" cy="100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2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9927" y="426646"/>
            <a:ext cx="79139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1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đoạn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thơ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thứ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nhất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,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từ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nào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miêu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tả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âm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thanh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của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tiếng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chổi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tre</a:t>
            </a:r>
            <a:r>
              <a:rPr lang="en-US" sz="2800" dirty="0">
                <a:solidFill>
                  <a:srgbClr val="0070C0"/>
                </a:solidFill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260568" y="1380753"/>
            <a:ext cx="29917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Những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hè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ngủ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Tôi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lắng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Trên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Trần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Phú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Tiếng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chổi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Xao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xác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Hàng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me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Tiếng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chổi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hè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Quét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rác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…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260568" y="3212322"/>
            <a:ext cx="2024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Xao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xác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399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3490" y="209622"/>
            <a:ext cx="8998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" r="48813"/>
          <a:stretch/>
        </p:blipFill>
        <p:spPr>
          <a:xfrm>
            <a:off x="654624" y="1715235"/>
            <a:ext cx="3670894" cy="2777521"/>
          </a:xfrm>
          <a:prstGeom prst="round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66" r="-283"/>
          <a:stretch/>
        </p:blipFill>
        <p:spPr>
          <a:xfrm>
            <a:off x="4613078" y="1793056"/>
            <a:ext cx="3402513" cy="2657099"/>
          </a:xfrm>
          <a:prstGeom prst="roundRect">
            <a:avLst>
              <a:gd name="adj" fmla="val 12118"/>
            </a:avLst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00335" y="565509"/>
            <a:ext cx="7264395" cy="584775"/>
          </a:xfrm>
          <a:prstGeom prst="rect">
            <a:avLst/>
          </a:prstGeom>
          <a:solidFill>
            <a:srgbClr val="B7D574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5572" y="715522"/>
            <a:ext cx="78458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 </a:t>
            </a:r>
            <a:r>
              <a:rPr kumimoji="0" lang="nl-NL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Thay tác</a:t>
            </a:r>
            <a:r>
              <a:rPr kumimoji="0" lang="nl-NL" sz="3200" b="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giả, nói lời cảm ơn đối với chị lao công.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7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2287268" y="1390820"/>
            <a:ext cx="4405927" cy="3318271"/>
            <a:chOff x="1417547" y="1264224"/>
            <a:chExt cx="4405927" cy="331827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2992709" y="2741660"/>
              <a:ext cx="200974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78" y="3197641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653622" y="650724"/>
            <a:ext cx="1512900" cy="584775"/>
            <a:chOff x="337444" y="617893"/>
            <a:chExt cx="1963304" cy="58477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13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9633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13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817448" y="508898"/>
            <a:ext cx="4586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TIẾNG CHỔI TRE</a:t>
            </a:r>
          </a:p>
        </p:txBody>
      </p:sp>
      <p:sp>
        <p:nvSpPr>
          <p:cNvPr id="34" name="Google Shape;1714;p64"/>
          <p:cNvSpPr/>
          <p:nvPr/>
        </p:nvSpPr>
        <p:spPr>
          <a:xfrm rot="-2019064">
            <a:off x="1692025" y="1175033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" name="Google Shape;1715;p64"/>
          <p:cNvSpPr/>
          <p:nvPr/>
        </p:nvSpPr>
        <p:spPr>
          <a:xfrm rot="-2019064">
            <a:off x="868208" y="1216386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" name="Google Shape;1716;p64"/>
          <p:cNvSpPr/>
          <p:nvPr/>
        </p:nvSpPr>
        <p:spPr>
          <a:xfrm rot="-2019064">
            <a:off x="1068130" y="1345031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7" name="Google Shape;1725;p64"/>
          <p:cNvGrpSpPr/>
          <p:nvPr/>
        </p:nvGrpSpPr>
        <p:grpSpPr>
          <a:xfrm rot="-1723955">
            <a:off x="1415132" y="433322"/>
            <a:ext cx="222757" cy="246344"/>
            <a:chOff x="5414907" y="2017485"/>
            <a:chExt cx="220338" cy="243702"/>
          </a:xfrm>
        </p:grpSpPr>
        <p:sp>
          <p:nvSpPr>
            <p:cNvPr id="38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1" name="Google Shape;1714;p64"/>
          <p:cNvSpPr/>
          <p:nvPr/>
        </p:nvSpPr>
        <p:spPr>
          <a:xfrm rot="-2019064">
            <a:off x="995686" y="535082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2" name="Google Shape;1725;p64"/>
          <p:cNvGrpSpPr/>
          <p:nvPr/>
        </p:nvGrpSpPr>
        <p:grpSpPr>
          <a:xfrm rot="6447076">
            <a:off x="1347051" y="1236004"/>
            <a:ext cx="272654" cy="312812"/>
            <a:chOff x="5365548" y="2017485"/>
            <a:chExt cx="269696" cy="309455"/>
          </a:xfrm>
        </p:grpSpPr>
        <p:sp>
          <p:nvSpPr>
            <p:cNvPr id="43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55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1121" y="2179183"/>
            <a:ext cx="4606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rgbClr val="00B050"/>
                </a:solidFill>
                <a:latin typeface="UTM Cookies" panose="02040603050506020204" pitchFamily="18" charset="0"/>
              </a:rPr>
              <a:t>CHỮ HOA </a:t>
            </a:r>
            <a:r>
              <a:rPr lang="en-US" sz="6600" dirty="0">
                <a:solidFill>
                  <a:srgbClr val="00B050"/>
                </a:solidFill>
                <a:latin typeface="HP001 5 hàng" panose="020B0603050302020204" pitchFamily="34" charset="0"/>
              </a:rPr>
              <a:t>X</a:t>
            </a:r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rgbClr val="00B050"/>
                </a:solidFill>
                <a:latin typeface="UTM Cookies" panose="02040603050506020204" pitchFamily="18" charset="0"/>
              </a:rPr>
              <a:t> 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700072" y="389390"/>
            <a:ext cx="1198883" cy="1174001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33472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35" r="6570" b="11461"/>
          <a:stretch/>
        </p:blipFill>
        <p:spPr>
          <a:xfrm>
            <a:off x="989896" y="327978"/>
            <a:ext cx="3047083" cy="43032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994072" y="1098840"/>
            <a:ext cx="176607" cy="3395850"/>
            <a:chOff x="1042416" y="804672"/>
            <a:chExt cx="210312" cy="436168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7568" y="804672"/>
              <a:ext cx="0" cy="4361688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</p:grpSp>
      <p:sp>
        <p:nvSpPr>
          <p:cNvPr id="11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5477" y="2065504"/>
            <a:ext cx="12561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kern="12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5 ô li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1170680" y="609163"/>
            <a:ext cx="2866300" cy="197472"/>
            <a:chOff x="5440680" y="1322832"/>
            <a:chExt cx="3017520" cy="19507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</p:grpSp>
      <p:sp>
        <p:nvSpPr>
          <p:cNvPr id="16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286" y="151150"/>
            <a:ext cx="17999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kern="1200" dirty="0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lang="en-US" altLang="en-US" kern="12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ô li</a:t>
            </a:r>
          </a:p>
        </p:txBody>
      </p:sp>
      <p:sp>
        <p:nvSpPr>
          <p:cNvPr id="17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4125279" y="575620"/>
            <a:ext cx="5140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altLang="en-US" sz="2800" kern="1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kern="1200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lang="en-US" altLang="en-US" sz="2800" kern="1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gồm</a:t>
            </a: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kern="1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 </a:t>
            </a:r>
            <a:r>
              <a:rPr lang="en-US" altLang="en-US" sz="2800" kern="1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altLang="en-US" sz="2800" kern="1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800" kern="1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altLang="en-US" sz="2800" kern="1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kern="1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lang="en-US" altLang="en-US" sz="2800" kern="1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4596917" y="1295561"/>
            <a:ext cx="50187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vi-VN" sz="3000" kern="1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1 là </a:t>
            </a:r>
            <a:r>
              <a:rPr lang="en-US" sz="3000" kern="1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sz="30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kern="1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móc</a:t>
            </a:r>
            <a:r>
              <a:rPr lang="en-US" sz="30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kern="1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30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kern="1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30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kern="1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30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kern="1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sz="30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3000" kern="12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4596918" y="2501931"/>
            <a:ext cx="50187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vi-VN" sz="3000" kern="1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</a:t>
            </a:r>
            <a:r>
              <a:rPr lang="en-US" sz="30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r>
              <a:rPr lang="vi-VN" sz="30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000" kern="1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 </a:t>
            </a:r>
            <a:r>
              <a:rPr lang="en-US" sz="3000" kern="1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sz="30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kern="1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xiên</a:t>
            </a:r>
            <a:r>
              <a:rPr lang="en-US" sz="30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3000" kern="12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4596916" y="3224778"/>
            <a:ext cx="50187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vi-VN" sz="3000" kern="1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</a:t>
            </a:r>
            <a:r>
              <a:rPr lang="en-US" sz="30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r>
              <a:rPr lang="vi-VN" sz="30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000" kern="1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 </a:t>
            </a:r>
            <a:r>
              <a:rPr lang="en-US" sz="3000" kern="1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sz="30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kern="1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móc</a:t>
            </a:r>
            <a:r>
              <a:rPr lang="en-US" sz="30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kern="1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30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kern="1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30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kern="1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30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kern="1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3000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3000" kern="12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2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1860270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X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videoplayback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188335" y="1212288"/>
            <a:ext cx="4709695" cy="351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1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t="23704" r="13078" b="24189"/>
          <a:stretch/>
        </p:blipFill>
        <p:spPr>
          <a:xfrm>
            <a:off x="5493110" y="2699598"/>
            <a:ext cx="1976779" cy="1969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35" r="6570" b="11461"/>
          <a:stretch/>
        </p:blipFill>
        <p:spPr>
          <a:xfrm>
            <a:off x="1407459" y="442612"/>
            <a:ext cx="3060234" cy="432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4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8F743A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693" t="3409" r="9785" b="15897"/>
          <a:stretch/>
        </p:blipFill>
        <p:spPr>
          <a:xfrm>
            <a:off x="2848432" y="1176331"/>
            <a:ext cx="3465659" cy="35859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1860270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X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64683" y="1070398"/>
            <a:ext cx="1996190" cy="21906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3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1964397" y="243627"/>
            <a:ext cx="536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83835" y="1135119"/>
            <a:ext cx="6800387" cy="1114096"/>
            <a:chOff x="1697385" y="1041290"/>
            <a:chExt cx="6959460" cy="12173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32216" b="32972"/>
            <a:stretch/>
          </p:blipFill>
          <p:spPr>
            <a:xfrm>
              <a:off x="1865131" y="1041290"/>
              <a:ext cx="6432260" cy="121732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697385" y="1341735"/>
              <a:ext cx="6959460" cy="5380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Xuân </a:t>
              </a:r>
              <a:r>
                <a:rPr lang="el-GR" sz="2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ωϙ, </a:t>
              </a:r>
              <a:r>
                <a:rPr lang="vi-VN" sz="2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hàng cây </a:t>
              </a:r>
              <a:r>
                <a:rPr lang="el-GR" sz="2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χ</a:t>
              </a:r>
              <a:r>
                <a:rPr lang="vi-VN" sz="2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Ĺn đưŊg </a:t>
              </a:r>
              <a:r>
                <a:rPr lang="el-GR" sz="2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κ</a:t>
              </a:r>
              <a:r>
                <a:rPr lang="vi-VN" sz="2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ay áo </a:t>
              </a:r>
              <a:r>
                <a:rPr lang="vi-VN" sz="26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jƞ</a:t>
              </a:r>
              <a:r>
                <a:rPr lang="en-US" sz="26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  <a:r>
                <a:rPr lang="vi-VN" sz="26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endParaRPr lang="en-US" sz="2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1283835" y="2637195"/>
            <a:ext cx="61198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UTM Avo" panose="02040603050506020204" pitchFamily="18" charset="0"/>
              </a:rPr>
              <a:t>a. </a:t>
            </a:r>
            <a:r>
              <a:rPr lang="en-US" sz="3200" dirty="0" err="1">
                <a:latin typeface="UTM Avo" panose="02040603050506020204" pitchFamily="18" charset="0"/>
              </a:rPr>
              <a:t>Chữ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viết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hoa</a:t>
            </a:r>
            <a:r>
              <a:rPr lang="en-US" sz="3200" dirty="0">
                <a:latin typeface="UTM Avo" panose="02040603050506020204" pitchFamily="18" charset="0"/>
              </a:rPr>
              <a:t>? </a:t>
            </a:r>
          </a:p>
          <a:p>
            <a:pPr algn="just"/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X</a:t>
            </a:r>
            <a:endParaRPr lang="vi-VN" sz="32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/>
            <a:r>
              <a:rPr lang="en-US" sz="3200" dirty="0">
                <a:latin typeface="UTM Avo" panose="02040603050506020204" pitchFamily="18" charset="0"/>
              </a:rPr>
              <a:t>b. </a:t>
            </a:r>
            <a:r>
              <a:rPr lang="en-US" sz="3200" dirty="0" err="1">
                <a:latin typeface="UTM Avo" panose="02040603050506020204" pitchFamily="18" charset="0"/>
              </a:rPr>
              <a:t>Những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chữ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cao</a:t>
            </a:r>
            <a:r>
              <a:rPr lang="en-US" sz="3200" dirty="0">
                <a:latin typeface="UTM Avo" panose="02040603050506020204" pitchFamily="18" charset="0"/>
              </a:rPr>
              <a:t> 2.5 li ?</a:t>
            </a:r>
          </a:p>
          <a:p>
            <a:pPr algn="just"/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X, h, g, y, b</a:t>
            </a:r>
            <a:endParaRPr lang="vi-VN" sz="32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38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968297" y="1401453"/>
            <a:ext cx="4405927" cy="3318271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946286" y="2923359"/>
              <a:ext cx="37450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773821" y="638849"/>
            <a:ext cx="1512899" cy="584775"/>
            <a:chOff x="337445" y="617893"/>
            <a:chExt cx="1963303" cy="58477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13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8361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13</a:t>
              </a:r>
            </a:p>
          </p:txBody>
        </p:sp>
      </p:grpSp>
      <p:sp>
        <p:nvSpPr>
          <p:cNvPr id="29" name="Google Shape;1714;p64"/>
          <p:cNvSpPr/>
          <p:nvPr/>
        </p:nvSpPr>
        <p:spPr>
          <a:xfrm rot="-2019064">
            <a:off x="1812222" y="116315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" name="Google Shape;1715;p64"/>
          <p:cNvSpPr/>
          <p:nvPr/>
        </p:nvSpPr>
        <p:spPr>
          <a:xfrm rot="-2019064">
            <a:off x="988405" y="1204511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" name="Google Shape;1716;p64"/>
          <p:cNvSpPr/>
          <p:nvPr/>
        </p:nvSpPr>
        <p:spPr>
          <a:xfrm rot="-2019064">
            <a:off x="1188327" y="133315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2" name="Google Shape;1725;p64"/>
          <p:cNvGrpSpPr/>
          <p:nvPr/>
        </p:nvGrpSpPr>
        <p:grpSpPr>
          <a:xfrm rot="-1723955">
            <a:off x="1535329" y="421447"/>
            <a:ext cx="222757" cy="246344"/>
            <a:chOff x="5414907" y="2017485"/>
            <a:chExt cx="220338" cy="243702"/>
          </a:xfrm>
        </p:grpSpPr>
        <p:sp>
          <p:nvSpPr>
            <p:cNvPr id="33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6" name="Google Shape;1714;p64"/>
          <p:cNvSpPr/>
          <p:nvPr/>
        </p:nvSpPr>
        <p:spPr>
          <a:xfrm rot="-2019064">
            <a:off x="1115883" y="52320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7" name="Google Shape;1725;p64"/>
          <p:cNvGrpSpPr/>
          <p:nvPr/>
        </p:nvGrpSpPr>
        <p:grpSpPr>
          <a:xfrm rot="6447076">
            <a:off x="1467248" y="1224129"/>
            <a:ext cx="272654" cy="312812"/>
            <a:chOff x="5365548" y="2017485"/>
            <a:chExt cx="269696" cy="309455"/>
          </a:xfrm>
        </p:grpSpPr>
        <p:sp>
          <p:nvSpPr>
            <p:cNvPr id="38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186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60"/>
          <a:stretch/>
        </p:blipFill>
        <p:spPr>
          <a:xfrm>
            <a:off x="5087095" y="3190975"/>
            <a:ext cx="2081217" cy="1680059"/>
          </a:xfrm>
          <a:prstGeom prst="roundRect">
            <a:avLst>
              <a:gd name="adj" fmla="val 6657"/>
            </a:avLst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30"/>
          <a:stretch/>
        </p:blipFill>
        <p:spPr>
          <a:xfrm>
            <a:off x="2372487" y="3190976"/>
            <a:ext cx="2091747" cy="1680059"/>
          </a:xfrm>
          <a:prstGeom prst="roundRect">
            <a:avLst>
              <a:gd name="adj" fmla="val 6657"/>
            </a:avLst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" t="1712" r="-1"/>
          <a:stretch/>
        </p:blipFill>
        <p:spPr>
          <a:xfrm>
            <a:off x="2327594" y="976758"/>
            <a:ext cx="2136640" cy="1722516"/>
          </a:xfrm>
          <a:prstGeom prst="roundRect">
            <a:avLst>
              <a:gd name="adj" fmla="val 6181"/>
            </a:avLst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494" y="976758"/>
            <a:ext cx="2149905" cy="1722516"/>
          </a:xfrm>
          <a:prstGeom prst="roundRect">
            <a:avLst>
              <a:gd name="adj" fmla="val 7973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3691682" y="551924"/>
            <a:ext cx="279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Hạt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giống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nhỏ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7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565" y="74870"/>
            <a:ext cx="86593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50000"/>
              </a:spcBef>
              <a:buClrTx/>
              <a:buNone/>
            </a:pPr>
            <a:r>
              <a:rPr lang="en-US" altLang="en-US" sz="2800" kern="1200" dirty="0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altLang="en-US" sz="2800" kern="1200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Dựa</a:t>
            </a:r>
            <a:r>
              <a:rPr lang="en-US" altLang="en-US" sz="2800" kern="1200" dirty="0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altLang="en-US" sz="2800" kern="1200" dirty="0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altLang="en-US" sz="2800" kern="1200" dirty="0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kern="1200" dirty="0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en-US" sz="2800" kern="1200" dirty="0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altLang="en-US" sz="2800" kern="1200" dirty="0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gợi</a:t>
            </a:r>
            <a:r>
              <a:rPr lang="en-US" altLang="en-US" sz="2800" kern="1200" dirty="0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ý, </a:t>
            </a:r>
            <a:r>
              <a:rPr lang="en-US" altLang="en-US" sz="2800" kern="1200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đoán</a:t>
            </a:r>
            <a:r>
              <a:rPr lang="en-US" altLang="en-US" sz="2800" kern="1200" dirty="0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altLang="en-US" sz="2800" kern="1200" dirty="0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dung </a:t>
            </a:r>
            <a:r>
              <a:rPr lang="en-US" altLang="en-US" sz="2800" kern="1200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kern="1200" dirty="0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từng</a:t>
            </a:r>
            <a:r>
              <a:rPr lang="en-US" altLang="en-US" sz="2800" kern="1200" dirty="0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kern="1200" dirty="0" err="1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altLang="en-US" sz="2800" kern="1200" dirty="0" smtClea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altLang="en-US" sz="2800" kern="1200" dirty="0">
              <a:solidFill>
                <a:srgbClr val="00206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84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14541" y="123481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450795" y="179537"/>
            <a:ext cx="2271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59002" y="638102"/>
            <a:ext cx="29917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me</a:t>
            </a: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endParaRPr lang="vi-V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10972" y="648653"/>
            <a:ext cx="32400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dông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algn="just"/>
            <a:endParaRPr lang="vi-V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627947" y="638102"/>
            <a:ext cx="245768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lề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24505" y="720800"/>
            <a:ext cx="274320" cy="27432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3186127" y="720800"/>
            <a:ext cx="274320" cy="27432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323539" y="720800"/>
            <a:ext cx="274320" cy="27432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35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96580" y="2242536"/>
            <a:ext cx="47431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- </a:t>
            </a:r>
            <a:r>
              <a:rPr lang="en-US" sz="2800" dirty="0" err="1" smtClean="0">
                <a:solidFill>
                  <a:srgbClr val="00B050"/>
                </a:solidFill>
              </a:rPr>
              <a:t>Nhờ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cô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mây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tưới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nước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mát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và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ông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mặt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trời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chiếu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nắng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ấm</a:t>
            </a:r>
            <a:r>
              <a:rPr lang="en-US" sz="2800" dirty="0" smtClean="0">
                <a:solidFill>
                  <a:srgbClr val="00B050"/>
                </a:solidFill>
              </a:rPr>
              <a:t>.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" t="1712" r="-1"/>
          <a:stretch/>
        </p:blipFill>
        <p:spPr>
          <a:xfrm>
            <a:off x="435494" y="419803"/>
            <a:ext cx="3683265" cy="3470373"/>
          </a:xfrm>
          <a:prstGeom prst="roundRect">
            <a:avLst>
              <a:gd name="adj" fmla="val 6181"/>
            </a:avLst>
          </a:prstGeom>
        </p:spPr>
      </p:pic>
      <p:sp>
        <p:nvSpPr>
          <p:cNvPr id="2" name="TextBox 1"/>
          <p:cNvSpPr txBox="1"/>
          <p:nvPr/>
        </p:nvSpPr>
        <p:spPr>
          <a:xfrm>
            <a:off x="4256388" y="769995"/>
            <a:ext cx="46235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</a:rPr>
              <a:t>Nhờ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đâu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hạt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giống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nhỏ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trở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thành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một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cái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cây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cao</a:t>
            </a:r>
            <a:r>
              <a:rPr lang="en-US" sz="2800" dirty="0" smtClean="0">
                <a:solidFill>
                  <a:srgbClr val="0070C0"/>
                </a:solidFill>
              </a:rPr>
              <a:t>, to, </a:t>
            </a:r>
            <a:r>
              <a:rPr lang="en-US" sz="2800" dirty="0" err="1" smtClean="0">
                <a:solidFill>
                  <a:srgbClr val="0070C0"/>
                </a:solidFill>
              </a:rPr>
              <a:t>khoẻ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mạnh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4843" y="3890176"/>
            <a:ext cx="7664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giống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nhỏ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trở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thành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cây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cao</a:t>
            </a:r>
            <a:r>
              <a:rPr lang="en-US" sz="2800" dirty="0" smtClean="0">
                <a:solidFill>
                  <a:srgbClr val="FF0000"/>
                </a:solidFill>
              </a:rPr>
              <a:t> to </a:t>
            </a:r>
            <a:r>
              <a:rPr lang="en-US" sz="2800" dirty="0" err="1" smtClean="0">
                <a:solidFill>
                  <a:srgbClr val="FF0000"/>
                </a:solidFill>
              </a:rPr>
              <a:t>là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nhờ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đất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nắng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mưa</a:t>
            </a:r>
            <a:r>
              <a:rPr lang="en-US" sz="2800" dirty="0" smtClean="0">
                <a:solidFill>
                  <a:srgbClr val="FF0000"/>
                </a:solidFill>
              </a:rPr>
              <a:t>.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1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92980" y="1889000"/>
            <a:ext cx="4881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</a:rPr>
              <a:t>Cây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muốn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có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những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cây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khác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làm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bạn</a:t>
            </a:r>
            <a:r>
              <a:rPr lang="en-US" sz="2800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83" y="437522"/>
            <a:ext cx="3100168" cy="2902956"/>
          </a:xfrm>
          <a:prstGeom prst="roundRect">
            <a:avLst>
              <a:gd name="adj" fmla="val 7973"/>
            </a:avLst>
          </a:prstGeom>
        </p:spPr>
      </p:pic>
      <p:sp>
        <p:nvSpPr>
          <p:cNvPr id="8" name="TextBox 7"/>
          <p:cNvSpPr txBox="1"/>
          <p:nvPr/>
        </p:nvSpPr>
        <p:spPr>
          <a:xfrm>
            <a:off x="3892980" y="504005"/>
            <a:ext cx="4623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</a:rPr>
              <a:t>Sống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trên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đồi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vắng</a:t>
            </a:r>
            <a:r>
              <a:rPr lang="en-US" sz="2800" dirty="0" smtClean="0">
                <a:solidFill>
                  <a:srgbClr val="0070C0"/>
                </a:solidFill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</a:rPr>
              <a:t>cây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mong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muốn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điều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3754" y="3771366"/>
            <a:ext cx="7664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Cây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mong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muốn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đồi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có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thêm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cây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khác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làm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89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0756" y="1879885"/>
            <a:ext cx="3738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Chị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gió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kiếm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hạt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giống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 err="1">
                <a:solidFill>
                  <a:srgbClr val="C00000"/>
                </a:solidFill>
              </a:rPr>
              <a:t>Cô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mây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tưới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mát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 err="1">
                <a:solidFill>
                  <a:srgbClr val="C00000"/>
                </a:solidFill>
              </a:rPr>
              <a:t>Ông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mặt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trời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sưởi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ấm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30"/>
          <a:stretch/>
        </p:blipFill>
        <p:spPr>
          <a:xfrm>
            <a:off x="687709" y="501564"/>
            <a:ext cx="2936659" cy="2756642"/>
          </a:xfrm>
          <a:prstGeom prst="roundRect">
            <a:avLst>
              <a:gd name="adj" fmla="val 6657"/>
            </a:avLst>
          </a:prstGeom>
        </p:spPr>
      </p:pic>
      <p:sp>
        <p:nvSpPr>
          <p:cNvPr id="7" name="TextBox 6"/>
          <p:cNvSpPr txBox="1"/>
          <p:nvPr/>
        </p:nvSpPr>
        <p:spPr>
          <a:xfrm>
            <a:off x="3877009" y="501564"/>
            <a:ext cx="4623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</a:rPr>
              <a:t>Bằng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cách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nào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mong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muốn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cây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được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thực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hiện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4843" y="3890176"/>
            <a:ext cx="7664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cây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nảy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mầm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nhờ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mưa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nắng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2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56388" y="2099253"/>
            <a:ext cx="4623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Quả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đồi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có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nhiều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cây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xanh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và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chim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chóc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60"/>
          <a:stretch/>
        </p:blipFill>
        <p:spPr>
          <a:xfrm>
            <a:off x="731644" y="501562"/>
            <a:ext cx="2921877" cy="2756643"/>
          </a:xfrm>
          <a:prstGeom prst="roundRect">
            <a:avLst>
              <a:gd name="adj" fmla="val 6657"/>
            </a:avLst>
          </a:prstGeom>
        </p:spPr>
      </p:pic>
      <p:sp>
        <p:nvSpPr>
          <p:cNvPr id="7" name="TextBox 6"/>
          <p:cNvSpPr txBox="1"/>
          <p:nvPr/>
        </p:nvSpPr>
        <p:spPr>
          <a:xfrm>
            <a:off x="4256388" y="769995"/>
            <a:ext cx="4623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</a:rPr>
              <a:t>Quả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đồi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vắng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thay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đổi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như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thế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nào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644" y="3633356"/>
            <a:ext cx="7664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đồi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có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cây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xanh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63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60"/>
          <a:stretch/>
        </p:blipFill>
        <p:spPr>
          <a:xfrm>
            <a:off x="5087095" y="3190975"/>
            <a:ext cx="2081217" cy="1680059"/>
          </a:xfrm>
          <a:prstGeom prst="roundRect">
            <a:avLst>
              <a:gd name="adj" fmla="val 6657"/>
            </a:avLst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30"/>
          <a:stretch/>
        </p:blipFill>
        <p:spPr>
          <a:xfrm>
            <a:off x="2372487" y="3190976"/>
            <a:ext cx="2091747" cy="1680059"/>
          </a:xfrm>
          <a:prstGeom prst="roundRect">
            <a:avLst>
              <a:gd name="adj" fmla="val 6657"/>
            </a:avLst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" t="1712" r="-1"/>
          <a:stretch/>
        </p:blipFill>
        <p:spPr>
          <a:xfrm>
            <a:off x="2327594" y="976758"/>
            <a:ext cx="2136640" cy="1722516"/>
          </a:xfrm>
          <a:prstGeom prst="roundRect">
            <a:avLst>
              <a:gd name="adj" fmla="val 6181"/>
            </a:avLst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494" y="976758"/>
            <a:ext cx="2149905" cy="1722516"/>
          </a:xfrm>
          <a:prstGeom prst="roundRect">
            <a:avLst>
              <a:gd name="adj" fmla="val 7973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3691682" y="551924"/>
            <a:ext cx="279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Hạt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giống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nhỏ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1" y="-32138"/>
            <a:ext cx="86593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Dựa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gợi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ý,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đoán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nội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dung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346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60"/>
          <a:stretch/>
        </p:blipFill>
        <p:spPr>
          <a:xfrm>
            <a:off x="5087095" y="3190975"/>
            <a:ext cx="2081217" cy="1680059"/>
          </a:xfrm>
          <a:prstGeom prst="roundRect">
            <a:avLst>
              <a:gd name="adj" fmla="val 6657"/>
            </a:avLst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30"/>
          <a:stretch/>
        </p:blipFill>
        <p:spPr>
          <a:xfrm>
            <a:off x="2372487" y="3190976"/>
            <a:ext cx="2091747" cy="1680059"/>
          </a:xfrm>
          <a:prstGeom prst="roundRect">
            <a:avLst>
              <a:gd name="adj" fmla="val 6657"/>
            </a:avLst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" t="1712" r="-1"/>
          <a:stretch/>
        </p:blipFill>
        <p:spPr>
          <a:xfrm>
            <a:off x="2327594" y="976758"/>
            <a:ext cx="2136640" cy="1722516"/>
          </a:xfrm>
          <a:prstGeom prst="roundRect">
            <a:avLst>
              <a:gd name="adj" fmla="val 6181"/>
            </a:avLst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494" y="976758"/>
            <a:ext cx="2149905" cy="1722516"/>
          </a:xfrm>
          <a:prstGeom prst="roundRect">
            <a:avLst>
              <a:gd name="adj" fmla="val 7973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3691682" y="551924"/>
            <a:ext cx="279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Hạt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giống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nhỏ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308" y="290314"/>
            <a:ext cx="86593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Nghe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kể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584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60"/>
          <a:stretch/>
        </p:blipFill>
        <p:spPr>
          <a:xfrm>
            <a:off x="5087095" y="3190975"/>
            <a:ext cx="2081217" cy="1680059"/>
          </a:xfrm>
          <a:prstGeom prst="roundRect">
            <a:avLst>
              <a:gd name="adj" fmla="val 6657"/>
            </a:avLst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30"/>
          <a:stretch/>
        </p:blipFill>
        <p:spPr>
          <a:xfrm>
            <a:off x="2372487" y="3190976"/>
            <a:ext cx="2091747" cy="1680059"/>
          </a:xfrm>
          <a:prstGeom prst="roundRect">
            <a:avLst>
              <a:gd name="adj" fmla="val 6657"/>
            </a:avLst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" t="1712" r="-1"/>
          <a:stretch/>
        </p:blipFill>
        <p:spPr>
          <a:xfrm>
            <a:off x="2327594" y="976758"/>
            <a:ext cx="2136640" cy="1722516"/>
          </a:xfrm>
          <a:prstGeom prst="roundRect">
            <a:avLst>
              <a:gd name="adj" fmla="val 6181"/>
            </a:avLst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494" y="976758"/>
            <a:ext cx="2149905" cy="1722516"/>
          </a:xfrm>
          <a:prstGeom prst="roundRect">
            <a:avLst>
              <a:gd name="adj" fmla="val 7973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3691682" y="551924"/>
            <a:ext cx="279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Hạt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giống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nhỏ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1" y="-32138"/>
            <a:ext cx="86593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Kể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chuyện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511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96332" y="551281"/>
            <a:ext cx="2790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</a:rPr>
              <a:t>Vận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dụng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3312" y="1635757"/>
            <a:ext cx="792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</a:rPr>
              <a:t>Cùng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người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thân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smtClean="0">
                <a:solidFill>
                  <a:srgbClr val="0070C0"/>
                </a:solidFill>
              </a:rPr>
              <a:t>nói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về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ích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lợi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cây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cối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đối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với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cuộc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sống</a:t>
            </a:r>
            <a:r>
              <a:rPr lang="en-US" sz="2800" dirty="0" smtClean="0">
                <a:solidFill>
                  <a:srgbClr val="0070C0"/>
                </a:solidFill>
              </a:rPr>
              <a:t> con </a:t>
            </a:r>
            <a:r>
              <a:rPr lang="en-US" sz="2800" dirty="0" err="1" smtClean="0">
                <a:solidFill>
                  <a:srgbClr val="0070C0"/>
                </a:solidFill>
              </a:rPr>
              <a:t>người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14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576" y="417041"/>
            <a:ext cx="80535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PHIẾU GIAO VIỆC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094" y="1114245"/>
            <a:ext cx="8606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1: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tiếp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lần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1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đoạn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813" y="2717124"/>
            <a:ext cx="9232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2: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tiếp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lần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2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đoạn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nghĩa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ngữ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luận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ngắt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4581526"/>
            <a:ext cx="9144000" cy="5585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9144000" cy="276226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10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9031" y="40845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402155" y="335185"/>
            <a:ext cx="2271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10362" y="793750"/>
            <a:ext cx="29917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me</a:t>
            </a: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endParaRPr lang="vi-V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462332" y="804301"/>
            <a:ext cx="32400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dông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algn="just"/>
            <a:endParaRPr lang="vi-V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579307" y="793750"/>
            <a:ext cx="245768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lề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5865" y="876448"/>
            <a:ext cx="274320" cy="27432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3137487" y="876448"/>
            <a:ext cx="274320" cy="27432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274899" y="876448"/>
            <a:ext cx="274320" cy="27432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60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988308" y="385322"/>
            <a:ext cx="5365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3147238" y="1284872"/>
            <a:ext cx="5996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3147238" y="1873316"/>
            <a:ext cx="5996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3147238" y="2461760"/>
            <a:ext cx="5996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3147238" y="3011637"/>
            <a:ext cx="5996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3147238" y="3520775"/>
            <a:ext cx="5996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84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9031" y="40845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402155" y="335185"/>
            <a:ext cx="2271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10362" y="793750"/>
            <a:ext cx="29917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me</a:t>
            </a: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endParaRPr lang="vi-V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462332" y="804301"/>
            <a:ext cx="32400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dông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algn="just"/>
            <a:endParaRPr lang="vi-V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579307" y="793750"/>
            <a:ext cx="245768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lề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5865" y="876448"/>
            <a:ext cx="274320" cy="27432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3137487" y="876448"/>
            <a:ext cx="274320" cy="27432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274899" y="876448"/>
            <a:ext cx="274320" cy="27432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95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9031" y="40845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625474" y="335184"/>
            <a:ext cx="3786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56277" y="1153673"/>
            <a:ext cx="29917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me</a:t>
            </a: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48070" y="1153672"/>
            <a:ext cx="32400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algn="just"/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34238" y="1153671"/>
            <a:ext cx="24576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901616" y="1153671"/>
            <a:ext cx="108155" cy="4322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046831" y="1585937"/>
            <a:ext cx="108155" cy="4322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201292" y="1996660"/>
            <a:ext cx="108155" cy="4322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301675" y="1996660"/>
            <a:ext cx="108155" cy="4322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901615" y="2387928"/>
            <a:ext cx="108155" cy="4322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034389" y="2873350"/>
            <a:ext cx="108155" cy="4322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409830" y="3264618"/>
            <a:ext cx="108155" cy="4322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517319" y="3264618"/>
            <a:ext cx="108155" cy="4322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680219" y="1173455"/>
            <a:ext cx="108155" cy="4322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010261" y="1605721"/>
            <a:ext cx="108155" cy="4322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330092" y="2016444"/>
            <a:ext cx="108155" cy="4322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430475" y="2016444"/>
            <a:ext cx="108155" cy="4322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680218" y="2407712"/>
            <a:ext cx="108155" cy="4322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376397" y="2923196"/>
            <a:ext cx="108155" cy="4322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460815" y="3284402"/>
            <a:ext cx="108155" cy="4322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568304" y="3284402"/>
            <a:ext cx="108155" cy="4322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700350" y="1173455"/>
            <a:ext cx="108155" cy="4322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737849" y="1564394"/>
            <a:ext cx="108155" cy="4322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913919" y="1996660"/>
            <a:ext cx="108155" cy="4322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022074" y="1978154"/>
            <a:ext cx="108155" cy="4322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88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3027219" y="229285"/>
            <a:ext cx="53658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472507" y="904932"/>
            <a:ext cx="2627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010766" y="918281"/>
            <a:ext cx="6569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: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endParaRPr lang="vi-VN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472507" y="1986335"/>
            <a:ext cx="2627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010766" y="1986335"/>
            <a:ext cx="6569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: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just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vi-VN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219" y="2940442"/>
            <a:ext cx="3122781" cy="192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1872</TotalTime>
  <Words>1251</Words>
  <Application>Microsoft Office PowerPoint</Application>
  <PresentationFormat>On-screen Show (16:9)</PresentationFormat>
  <Paragraphs>283</Paragraphs>
  <Slides>37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4" baseType="lpstr">
      <vt:lpstr>SVN-Gretoon</vt:lpstr>
      <vt:lpstr>宋体</vt:lpstr>
      <vt:lpstr>HP001 4 hàng</vt:lpstr>
      <vt:lpstr>Kalam</vt:lpstr>
      <vt:lpstr>Calibri</vt:lpstr>
      <vt:lpstr>Wingdings</vt:lpstr>
      <vt:lpstr>HP001 5 hàng</vt:lpstr>
      <vt:lpstr>Arial</vt:lpstr>
      <vt:lpstr>Montserrat</vt:lpstr>
      <vt:lpstr>Arial-Rounded</vt:lpstr>
      <vt:lpstr>UTM Cookies</vt:lpstr>
      <vt:lpstr>UTM Avo</vt:lpstr>
      <vt:lpstr>Doodle Sketchbook by Slidesgo</vt:lpstr>
      <vt:lpstr>1_Doodle Sketchbook by Slidesgo</vt:lpstr>
      <vt:lpstr>2_Doodle Sketchbook by Slidesgo</vt:lpstr>
      <vt:lpstr>4_Doodle Sketchbook by Slidesgo</vt:lpstr>
      <vt:lpstr>5_Doodle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112</cp:revision>
  <dcterms:modified xsi:type="dcterms:W3CDTF">2023-03-07T09:55:17Z</dcterms:modified>
</cp:coreProperties>
</file>